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IBM Plex Sans Medium"/>
      <p:regular r:id="rId13"/>
    </p:embeddedFont>
    <p:embeddedFont>
      <p:font typeface="IBM Plex Sans Medium"/>
      <p:regular r:id="rId14"/>
    </p:embeddedFont>
    <p:embeddedFont>
      <p:font typeface="IBM Plex Sans Medium"/>
      <p:regular r:id="rId15"/>
    </p:embeddedFont>
    <p:embeddedFont>
      <p:font typeface="IBM Plex Sans Medium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RR Restaurant WhatsApp AI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Revolutionising restaurant ordering with intelligent automation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Rithwik Racharla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0441"/>
            <a:ext cx="8170902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Challenge We're Solving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🎯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21436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Traditional Pain Points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025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Staff overwhelmed during peak hours managing phone calls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076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mistakes from miscommunication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498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Lost revenue from missed calls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0920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automated order tracking system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8214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4025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24/7 automated WhatsApp ordering assistant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844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conversation handling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2869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order logging to Google Sheets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7291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customer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005"/>
            <a:ext cx="8486299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 Architecture Overview </a:t>
            </a:r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🏗️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216" y="1766888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 core components working together to create a seamless ordering experience: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5216" y="2370296"/>
            <a:ext cx="6429256" cy="2516267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5" name="Shape 3"/>
          <p:cNvSpPr/>
          <p:nvPr/>
        </p:nvSpPr>
        <p:spPr>
          <a:xfrm>
            <a:off x="996672" y="2591753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FFBC8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9314" y="2774394"/>
            <a:ext cx="298966" cy="2989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6672" y="3477578"/>
            <a:ext cx="2804517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WhatsApp Integration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6672" y="3956447"/>
            <a:ext cx="59863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Customer-facing messaging platform where orders are placed conversationally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5928" y="2370296"/>
            <a:ext cx="6429256" cy="2516267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0" name="Shape 7"/>
          <p:cNvSpPr/>
          <p:nvPr/>
        </p:nvSpPr>
        <p:spPr>
          <a:xfrm>
            <a:off x="7647384" y="2591753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FFBC8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0026" y="2774394"/>
            <a:ext cx="298966" cy="29896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7384" y="347757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Processing Engine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7647384" y="3956447"/>
            <a:ext cx="59863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language understanding powered by OpenAI to interpret customer requests accurately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75216" y="5108019"/>
            <a:ext cx="6429256" cy="2516267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5" name="Shape 11"/>
          <p:cNvSpPr/>
          <p:nvPr/>
        </p:nvSpPr>
        <p:spPr>
          <a:xfrm>
            <a:off x="996672" y="5329476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FFBC8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9314" y="5512118"/>
            <a:ext cx="298966" cy="29896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6672" y="6215301"/>
            <a:ext cx="3089077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Google Sheets Database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96672" y="6694170"/>
            <a:ext cx="59863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order logging and tracking system accessible to restaurant staff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425928" y="5108019"/>
            <a:ext cx="6429256" cy="2516267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0" name="Shape 15"/>
          <p:cNvSpPr/>
          <p:nvPr/>
        </p:nvSpPr>
        <p:spPr>
          <a:xfrm>
            <a:off x="7647384" y="5329476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FFBC8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0026" y="5512118"/>
            <a:ext cx="298966" cy="29896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7384" y="621530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n8n Automation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7647384" y="6694170"/>
            <a:ext cx="59863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Orchestration platform connecting all components seamlessly without code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460" y="530662"/>
            <a:ext cx="7797879" cy="1217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How It Works: Step-by-Step Process </a:t>
            </a:r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📱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60" y="2036207"/>
            <a:ext cx="961549" cy="14156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3295" y="2228493"/>
            <a:ext cx="296132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Customer Initiates Contact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13295" y="2644259"/>
            <a:ext cx="664404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sends a WhatsApp message to the restaurant number with their order or enquiry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460" y="3451860"/>
            <a:ext cx="961549" cy="14156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3295" y="3644146"/>
            <a:ext cx="24039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Processes Request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13295" y="4059912"/>
            <a:ext cx="664404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 analyses the message, understands intent, extracts order details, and crafts an appropriate response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460" y="4867513"/>
            <a:ext cx="961549" cy="14156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3295" y="5059799"/>
            <a:ext cx="305776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Order Logged Automatically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13295" y="5475565"/>
            <a:ext cx="664404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details (items, quantity, customer info, timestamp) are instantly saved to Google Sheets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460" y="6283166"/>
            <a:ext cx="961549" cy="14156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3295" y="6475452"/>
            <a:ext cx="24039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Confirmation Sent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313295" y="6891218"/>
            <a:ext cx="664404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receives immediate confirmation via WhatsApp with order summary and estimated timing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886" y="330637"/>
            <a:ext cx="4068247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 Customer Experience </a:t>
            </a:r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🍕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0886" y="1014651"/>
            <a:ext cx="1803916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Sample Conversation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01266" y="1375291"/>
            <a:ext cx="5158978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"Hi! I'd like to order 2 Margherita pizzas and 1 Caesar salad for delivery to 123 High Street"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420886" y="1375291"/>
            <a:ext cx="15240" cy="38481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601266" y="1895356"/>
            <a:ext cx="5158978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Assistant: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"Perfect! I've received your order: 2x Margherita Pizza, 1x Caesar Salad. Delivery to 123 High Street. Total: £28.50. Expected delivery: 35-40 mins. Order #1247"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420886" y="1895356"/>
            <a:ext cx="15240" cy="384810"/>
          </a:xfrm>
          <a:prstGeom prst="rect">
            <a:avLst/>
          </a:prstGeom>
          <a:solidFill>
            <a:srgbClr val="FFBC8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1234" y="1029653"/>
            <a:ext cx="8155781" cy="815578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061234" y="9320689"/>
            <a:ext cx="1503283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Behind the Scenes </a:t>
            </a:r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🔧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61234" y="9636443"/>
            <a:ext cx="815578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#1247 instantly appears in Google Sheets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6061234" y="9870877"/>
            <a:ext cx="815578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Kitchen staff receives notification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6061234" y="10105311"/>
            <a:ext cx="815578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can track order status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6061234" y="10339745"/>
            <a:ext cx="815578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audit trail maintained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1904"/>
            <a:ext cx="10328196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Enhancements &amp; Possibilities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🚀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3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34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 payments directly through WhatsApp using Stripe or PayPal integration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363039"/>
            <a:ext cx="3120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Multi-Language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8534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 diverse communities by adding automatic translation capabilities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363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Live Order Tracking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8534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delivery updates with GPS integration and ETA notifications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310697"/>
            <a:ext cx="13042821" cy="35957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93790" y="56017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transform your restaurant operations?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scalable solution grows with your business, handling unlimited orders whilst reducing operational costs.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future of restaurant ordering is here.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2025-11-01T07:26:11Z</dcterms:created>
  <dcterms:modified xsi:type="dcterms:W3CDTF">2025-11-01T07:26:11Z</dcterms:modified>
</cp:coreProperties>
</file>